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6043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390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674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4046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2438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154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3717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891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39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930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9277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98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898" y="1498679"/>
            <a:ext cx="4725908" cy="3709392"/>
          </a:xfrm>
          <a:prstGeom prst="rect">
            <a:avLst/>
          </a:prstGeom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49251" y="115887"/>
            <a:ext cx="8445501" cy="6596063"/>
            <a:chOff x="173" y="66"/>
            <a:chExt cx="5320" cy="4155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" name="Rechteck 1"/>
          <p:cNvSpPr/>
          <p:nvPr/>
        </p:nvSpPr>
        <p:spPr>
          <a:xfrm>
            <a:off x="488952" y="5348992"/>
            <a:ext cx="8305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human VEGFR-3/FLT-4 (red) in hFlt4-transfected MG63 cells. Monoclonal mouse anti-human FLT-4 #9D9 [Cat# 101-M36] and polyclonal rabbit anti-human FLT-4 (D) [Cat# 102-PA22]: A and C are negative control with secondary antibody only; B (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D (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with specific antibodies against human FLT-4.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 was performed by the research group of Dr. Wolfgang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Holnthoner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Ludwig Boltzmann Institute for Experimental and Clinical Traumatology, Austrian Cluster for Tissue Regeneration,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Donaueschingenstrasse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13, A-1200 Vienna, Austria</a:t>
            </a:r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483768" y="893763"/>
            <a:ext cx="45440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VEGFR-3/FLT-6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#101-M36)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14167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2014-04-03T11:48:43Z</dcterms:created>
  <dcterms:modified xsi:type="dcterms:W3CDTF">2015-03-24T14:19:05Z</dcterms:modified>
</cp:coreProperties>
</file>